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8" r:id="rId12"/>
    <p:sldId id="265" r:id="rId13"/>
    <p:sldId id="266" r:id="rId1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2A8A"/>
    <a:srgbClr val="FFCC00"/>
    <a:srgbClr val="FFFF00"/>
    <a:srgbClr val="482A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E32294-AC4A-4207-ACBF-E6E44860303D}" v="540" dt="2022-04-04T06:47:01.5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84"/>
    <p:restoredTop sz="90503" autoAdjust="0"/>
  </p:normalViewPr>
  <p:slideViewPr>
    <p:cSldViewPr>
      <p:cViewPr varScale="1">
        <p:scale>
          <a:sx n="65" d="100"/>
          <a:sy n="65" d="100"/>
        </p:scale>
        <p:origin x="132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ke Turner" userId="a921d65c71e4d35a" providerId="LiveId" clId="{E8E32294-AC4A-4207-ACBF-E6E44860303D}"/>
    <pc:docChg chg="undo custSel addSld modSld modShowInfo">
      <pc:chgData name="Ike Turner" userId="a921d65c71e4d35a" providerId="LiveId" clId="{E8E32294-AC4A-4207-ACBF-E6E44860303D}" dt="2022-04-04T06:47:01.596" v="1884" actId="20577"/>
      <pc:docMkLst>
        <pc:docMk/>
      </pc:docMkLst>
      <pc:sldChg chg="modAnim">
        <pc:chgData name="Ike Turner" userId="a921d65c71e4d35a" providerId="LiveId" clId="{E8E32294-AC4A-4207-ACBF-E6E44860303D}" dt="2022-04-04T03:03:34.944" v="1003"/>
        <pc:sldMkLst>
          <pc:docMk/>
          <pc:sldMk cId="0" sldId="256"/>
        </pc:sldMkLst>
      </pc:sldChg>
      <pc:sldChg chg="addSp delSp modSp mod addAnim delAnim modAnim">
        <pc:chgData name="Ike Turner" userId="a921d65c71e4d35a" providerId="LiveId" clId="{E8E32294-AC4A-4207-ACBF-E6E44860303D}" dt="2022-04-04T03:10:48.928" v="1023"/>
        <pc:sldMkLst>
          <pc:docMk/>
          <pc:sldMk cId="0" sldId="257"/>
        </pc:sldMkLst>
        <pc:spChg chg="add del mod">
          <ac:chgData name="Ike Turner" userId="a921d65c71e4d35a" providerId="LiveId" clId="{E8E32294-AC4A-4207-ACBF-E6E44860303D}" dt="2022-04-04T02:25:45.858" v="604" actId="478"/>
          <ac:spMkLst>
            <pc:docMk/>
            <pc:sldMk cId="0" sldId="257"/>
            <ac:spMk id="3" creationId="{8CA7E781-D126-49D3-B8BA-30AD3F207A86}"/>
          </ac:spMkLst>
        </pc:spChg>
        <pc:spChg chg="add mod">
          <ac:chgData name="Ike Turner" userId="a921d65c71e4d35a" providerId="LiveId" clId="{E8E32294-AC4A-4207-ACBF-E6E44860303D}" dt="2022-04-04T03:06:48.605" v="1021" actId="14100"/>
          <ac:spMkLst>
            <pc:docMk/>
            <pc:sldMk cId="0" sldId="257"/>
            <ac:spMk id="8" creationId="{3797B08F-F2B1-4328-87EF-7408AA71C071}"/>
          </ac:spMkLst>
        </pc:spChg>
        <pc:spChg chg="add del mod">
          <ac:chgData name="Ike Turner" userId="a921d65c71e4d35a" providerId="LiveId" clId="{E8E32294-AC4A-4207-ACBF-E6E44860303D}" dt="2022-04-04T03:02:19.404" v="999" actId="1076"/>
          <ac:spMkLst>
            <pc:docMk/>
            <pc:sldMk cId="0" sldId="257"/>
            <ac:spMk id="3075" creationId="{00000000-0000-0000-0000-000000000000}"/>
          </ac:spMkLst>
        </pc:spChg>
        <pc:picChg chg="add mod">
          <ac:chgData name="Ike Turner" userId="a921d65c71e4d35a" providerId="LiveId" clId="{E8E32294-AC4A-4207-ACBF-E6E44860303D}" dt="2022-04-04T03:06:35.095" v="1019" actId="1076"/>
          <ac:picMkLst>
            <pc:docMk/>
            <pc:sldMk cId="0" sldId="257"/>
            <ac:picMk id="4" creationId="{E45FBB62-D9F8-432D-831E-46314CB49B5F}"/>
          </ac:picMkLst>
        </pc:picChg>
      </pc:sldChg>
      <pc:sldChg chg="modSp mod">
        <pc:chgData name="Ike Turner" userId="a921d65c71e4d35a" providerId="LiveId" clId="{E8E32294-AC4A-4207-ACBF-E6E44860303D}" dt="2022-04-04T05:59:15.261" v="1857" actId="20577"/>
        <pc:sldMkLst>
          <pc:docMk/>
          <pc:sldMk cId="3042726515" sldId="258"/>
        </pc:sldMkLst>
        <pc:spChg chg="mod">
          <ac:chgData name="Ike Turner" userId="a921d65c71e4d35a" providerId="LiveId" clId="{E8E32294-AC4A-4207-ACBF-E6E44860303D}" dt="2022-04-04T02:33:37.636" v="853" actId="113"/>
          <ac:spMkLst>
            <pc:docMk/>
            <pc:sldMk cId="3042726515" sldId="258"/>
            <ac:spMk id="2" creationId="{21DC3422-F407-4C98-9D0C-5F5AE4929D42}"/>
          </ac:spMkLst>
        </pc:spChg>
        <pc:spChg chg="mod">
          <ac:chgData name="Ike Turner" userId="a921d65c71e4d35a" providerId="LiveId" clId="{E8E32294-AC4A-4207-ACBF-E6E44860303D}" dt="2022-04-04T05:59:15.261" v="1857" actId="20577"/>
          <ac:spMkLst>
            <pc:docMk/>
            <pc:sldMk cId="3042726515" sldId="258"/>
            <ac:spMk id="3" creationId="{A9CC40EB-B911-4A18-BA8E-948998FC9147}"/>
          </ac:spMkLst>
        </pc:spChg>
      </pc:sldChg>
      <pc:sldChg chg="modSp mod">
        <pc:chgData name="Ike Turner" userId="a921d65c71e4d35a" providerId="LiveId" clId="{E8E32294-AC4A-4207-ACBF-E6E44860303D}" dt="2022-04-04T06:47:01.596" v="1884" actId="20577"/>
        <pc:sldMkLst>
          <pc:docMk/>
          <pc:sldMk cId="1856452757" sldId="259"/>
        </pc:sldMkLst>
        <pc:spChg chg="mod">
          <ac:chgData name="Ike Turner" userId="a921d65c71e4d35a" providerId="LiveId" clId="{E8E32294-AC4A-4207-ACBF-E6E44860303D}" dt="2022-04-04T06:47:01.596" v="1884" actId="20577"/>
          <ac:spMkLst>
            <pc:docMk/>
            <pc:sldMk cId="1856452757" sldId="259"/>
            <ac:spMk id="3" creationId="{67145E65-0082-40B6-9B1A-E9617CF00272}"/>
          </ac:spMkLst>
        </pc:spChg>
      </pc:sldChg>
      <pc:sldChg chg="addSp modSp mod modClrScheme chgLayout modNotesTx">
        <pc:chgData name="Ike Turner" userId="a921d65c71e4d35a" providerId="LiveId" clId="{E8E32294-AC4A-4207-ACBF-E6E44860303D}" dt="2022-04-04T02:36:04.595" v="991"/>
        <pc:sldMkLst>
          <pc:docMk/>
          <pc:sldMk cId="201230816" sldId="260"/>
        </pc:sldMkLst>
        <pc:spChg chg="mod">
          <ac:chgData name="Ike Turner" userId="a921d65c71e4d35a" providerId="LiveId" clId="{E8E32294-AC4A-4207-ACBF-E6E44860303D}" dt="2022-04-04T02:16:34.816" v="576" actId="26606"/>
          <ac:spMkLst>
            <pc:docMk/>
            <pc:sldMk cId="201230816" sldId="260"/>
            <ac:spMk id="2" creationId="{C02B1FB5-F2C7-4D05-818D-3C45961ABA51}"/>
          </ac:spMkLst>
        </pc:spChg>
        <pc:spChg chg="mod">
          <ac:chgData name="Ike Turner" userId="a921d65c71e4d35a" providerId="LiveId" clId="{E8E32294-AC4A-4207-ACBF-E6E44860303D}" dt="2022-04-04T02:17:57.378" v="585" actId="403"/>
          <ac:spMkLst>
            <pc:docMk/>
            <pc:sldMk cId="201230816" sldId="260"/>
            <ac:spMk id="3" creationId="{A560AED9-CE9A-45A9-9B05-D13F80513D6C}"/>
          </ac:spMkLst>
        </pc:spChg>
        <pc:picChg chg="add mod">
          <ac:chgData name="Ike Turner" userId="a921d65c71e4d35a" providerId="LiveId" clId="{E8E32294-AC4A-4207-ACBF-E6E44860303D}" dt="2022-04-04T02:17:26.891" v="582" actId="1076"/>
          <ac:picMkLst>
            <pc:docMk/>
            <pc:sldMk cId="201230816" sldId="260"/>
            <ac:picMk id="5" creationId="{80D29472-F75F-4FCF-B192-BC2929E2B6B1}"/>
          </ac:picMkLst>
        </pc:picChg>
      </pc:sldChg>
      <pc:sldChg chg="addSp modSp mod modClrScheme chgLayout">
        <pc:chgData name="Ike Turner" userId="a921d65c71e4d35a" providerId="LiveId" clId="{E8E32294-AC4A-4207-ACBF-E6E44860303D}" dt="2022-04-04T05:47:14.995" v="1760" actId="20577"/>
        <pc:sldMkLst>
          <pc:docMk/>
          <pc:sldMk cId="607116248" sldId="261"/>
        </pc:sldMkLst>
        <pc:spChg chg="mod">
          <ac:chgData name="Ike Turner" userId="a921d65c71e4d35a" providerId="LiveId" clId="{E8E32294-AC4A-4207-ACBF-E6E44860303D}" dt="2022-04-04T01:57:15.019" v="510" actId="26606"/>
          <ac:spMkLst>
            <pc:docMk/>
            <pc:sldMk cId="607116248" sldId="261"/>
            <ac:spMk id="2" creationId="{62547439-F243-49F9-9A0F-2F3C8CD74B37}"/>
          </ac:spMkLst>
        </pc:spChg>
        <pc:spChg chg="mod">
          <ac:chgData name="Ike Turner" userId="a921d65c71e4d35a" providerId="LiveId" clId="{E8E32294-AC4A-4207-ACBF-E6E44860303D}" dt="2022-04-04T05:47:14.995" v="1760" actId="20577"/>
          <ac:spMkLst>
            <pc:docMk/>
            <pc:sldMk cId="607116248" sldId="261"/>
            <ac:spMk id="3" creationId="{5025DC86-DF0E-4B80-8FEB-4AAC0451B920}"/>
          </ac:spMkLst>
        </pc:spChg>
        <pc:picChg chg="add mod">
          <ac:chgData name="Ike Turner" userId="a921d65c71e4d35a" providerId="LiveId" clId="{E8E32294-AC4A-4207-ACBF-E6E44860303D}" dt="2022-04-04T01:58:00.549" v="511" actId="1076"/>
          <ac:picMkLst>
            <pc:docMk/>
            <pc:sldMk cId="607116248" sldId="261"/>
            <ac:picMk id="5" creationId="{49D4755A-2770-4003-8162-8943823E1E58}"/>
          </ac:picMkLst>
        </pc:picChg>
      </pc:sldChg>
      <pc:sldChg chg="addSp delSp modSp mod modClrScheme chgLayout">
        <pc:chgData name="Ike Turner" userId="a921d65c71e4d35a" providerId="LiveId" clId="{E8E32294-AC4A-4207-ACBF-E6E44860303D}" dt="2022-04-04T04:21:27.216" v="1093" actId="1076"/>
        <pc:sldMkLst>
          <pc:docMk/>
          <pc:sldMk cId="1637047106" sldId="262"/>
        </pc:sldMkLst>
        <pc:spChg chg="mod">
          <ac:chgData name="Ike Turner" userId="a921d65c71e4d35a" providerId="LiveId" clId="{E8E32294-AC4A-4207-ACBF-E6E44860303D}" dt="2022-04-04T01:59:02.998" v="516" actId="26606"/>
          <ac:spMkLst>
            <pc:docMk/>
            <pc:sldMk cId="1637047106" sldId="262"/>
            <ac:spMk id="2" creationId="{D6EA0FCA-5CA4-4843-BED2-8178C791D572}"/>
          </ac:spMkLst>
        </pc:spChg>
        <pc:spChg chg="mod">
          <ac:chgData name="Ike Turner" userId="a921d65c71e4d35a" providerId="LiveId" clId="{E8E32294-AC4A-4207-ACBF-E6E44860303D}" dt="2022-04-04T02:09:37.825" v="569" actId="403"/>
          <ac:spMkLst>
            <pc:docMk/>
            <pc:sldMk cId="1637047106" sldId="262"/>
            <ac:spMk id="3" creationId="{14F520C1-617E-430F-89CC-D59B2BDF279B}"/>
          </ac:spMkLst>
        </pc:spChg>
        <pc:picChg chg="add del mod">
          <ac:chgData name="Ike Turner" userId="a921d65c71e4d35a" providerId="LiveId" clId="{E8E32294-AC4A-4207-ACBF-E6E44860303D}" dt="2022-04-04T04:21:11.318" v="1091" actId="478"/>
          <ac:picMkLst>
            <pc:docMk/>
            <pc:sldMk cId="1637047106" sldId="262"/>
            <ac:picMk id="5" creationId="{42D12B85-B342-4BA8-851A-1CAD339D9827}"/>
          </ac:picMkLst>
        </pc:picChg>
        <pc:picChg chg="add mod">
          <ac:chgData name="Ike Turner" userId="a921d65c71e4d35a" providerId="LiveId" clId="{E8E32294-AC4A-4207-ACBF-E6E44860303D}" dt="2022-04-04T04:21:27.216" v="1093" actId="1076"/>
          <ac:picMkLst>
            <pc:docMk/>
            <pc:sldMk cId="1637047106" sldId="262"/>
            <ac:picMk id="7" creationId="{B4ACA80B-2643-4A99-A263-B5A8CA0CA6A0}"/>
          </ac:picMkLst>
        </pc:picChg>
      </pc:sldChg>
      <pc:sldChg chg="addSp delSp modSp mod modClrScheme chgLayout">
        <pc:chgData name="Ike Turner" userId="a921d65c71e4d35a" providerId="LiveId" clId="{E8E32294-AC4A-4207-ACBF-E6E44860303D}" dt="2022-04-04T06:24:44.424" v="1871" actId="20577"/>
        <pc:sldMkLst>
          <pc:docMk/>
          <pc:sldMk cId="2349127879" sldId="263"/>
        </pc:sldMkLst>
        <pc:spChg chg="mod">
          <ac:chgData name="Ike Turner" userId="a921d65c71e4d35a" providerId="LiveId" clId="{E8E32294-AC4A-4207-ACBF-E6E44860303D}" dt="2022-04-04T06:24:21.368" v="1862" actId="20577"/>
          <ac:spMkLst>
            <pc:docMk/>
            <pc:sldMk cId="2349127879" sldId="263"/>
            <ac:spMk id="2" creationId="{4C1ED088-CBED-4C79-BC8C-9142B97F6531}"/>
          </ac:spMkLst>
        </pc:spChg>
        <pc:spChg chg="mod">
          <ac:chgData name="Ike Turner" userId="a921d65c71e4d35a" providerId="LiveId" clId="{E8E32294-AC4A-4207-ACBF-E6E44860303D}" dt="2022-04-04T06:24:44.424" v="1871" actId="20577"/>
          <ac:spMkLst>
            <pc:docMk/>
            <pc:sldMk cId="2349127879" sldId="263"/>
            <ac:spMk id="3" creationId="{FF4B2C3D-D083-4D03-A793-6474AE019882}"/>
          </ac:spMkLst>
        </pc:spChg>
        <pc:picChg chg="add del mod">
          <ac:chgData name="Ike Turner" userId="a921d65c71e4d35a" providerId="LiveId" clId="{E8E32294-AC4A-4207-ACBF-E6E44860303D}" dt="2022-04-04T02:04:01.631" v="556" actId="478"/>
          <ac:picMkLst>
            <pc:docMk/>
            <pc:sldMk cId="2349127879" sldId="263"/>
            <ac:picMk id="5" creationId="{0322B2B6-D1E6-40D5-9294-98212F2AABD3}"/>
          </ac:picMkLst>
        </pc:picChg>
        <pc:picChg chg="add mod">
          <ac:chgData name="Ike Turner" userId="a921d65c71e4d35a" providerId="LiveId" clId="{E8E32294-AC4A-4207-ACBF-E6E44860303D}" dt="2022-04-04T02:18:46.157" v="589" actId="1076"/>
          <ac:picMkLst>
            <pc:docMk/>
            <pc:sldMk cId="2349127879" sldId="263"/>
            <ac:picMk id="7" creationId="{EA867C09-3006-4DF7-9EFC-60D627980878}"/>
          </ac:picMkLst>
        </pc:picChg>
      </pc:sldChg>
      <pc:sldChg chg="addSp delSp modSp new mod">
        <pc:chgData name="Ike Turner" userId="a921d65c71e4d35a" providerId="LiveId" clId="{E8E32294-AC4A-4207-ACBF-E6E44860303D}" dt="2022-04-04T05:48:52.803" v="1831" actId="20577"/>
        <pc:sldMkLst>
          <pc:docMk/>
          <pc:sldMk cId="1777326514" sldId="264"/>
        </pc:sldMkLst>
        <pc:spChg chg="mod">
          <ac:chgData name="Ike Turner" userId="a921d65c71e4d35a" providerId="LiveId" clId="{E8E32294-AC4A-4207-ACBF-E6E44860303D}" dt="2022-04-04T00:54:54.577" v="33" actId="20577"/>
          <ac:spMkLst>
            <pc:docMk/>
            <pc:sldMk cId="1777326514" sldId="264"/>
            <ac:spMk id="2" creationId="{5C1E4CFA-A718-4E71-AC3B-EBD0C3CEFE7F}"/>
          </ac:spMkLst>
        </pc:spChg>
        <pc:spChg chg="mod">
          <ac:chgData name="Ike Turner" userId="a921d65c71e4d35a" providerId="LiveId" clId="{E8E32294-AC4A-4207-ACBF-E6E44860303D}" dt="2022-04-04T05:48:52.803" v="1831" actId="20577"/>
          <ac:spMkLst>
            <pc:docMk/>
            <pc:sldMk cId="1777326514" sldId="264"/>
            <ac:spMk id="3" creationId="{C0A5BE93-7D66-4D93-A83C-99E2B4180225}"/>
          </ac:spMkLst>
        </pc:spChg>
        <pc:picChg chg="add del mod">
          <ac:chgData name="Ike Turner" userId="a921d65c71e4d35a" providerId="LiveId" clId="{E8E32294-AC4A-4207-ACBF-E6E44860303D}" dt="2022-04-04T04:22:45.339" v="1107" actId="478"/>
          <ac:picMkLst>
            <pc:docMk/>
            <pc:sldMk cId="1777326514" sldId="264"/>
            <ac:picMk id="5" creationId="{78CFDC1A-8AFE-4468-98E9-6D5847ABBC43}"/>
          </ac:picMkLst>
        </pc:picChg>
        <pc:picChg chg="add del mod">
          <ac:chgData name="Ike Turner" userId="a921d65c71e4d35a" providerId="LiveId" clId="{E8E32294-AC4A-4207-ACBF-E6E44860303D}" dt="2022-04-04T04:22:36.196" v="1105" actId="478"/>
          <ac:picMkLst>
            <pc:docMk/>
            <pc:sldMk cId="1777326514" sldId="264"/>
            <ac:picMk id="7" creationId="{56438878-4708-43F2-AD35-2CD21A8B6678}"/>
          </ac:picMkLst>
        </pc:picChg>
        <pc:picChg chg="add mod">
          <ac:chgData name="Ike Turner" userId="a921d65c71e4d35a" providerId="LiveId" clId="{E8E32294-AC4A-4207-ACBF-E6E44860303D}" dt="2022-04-04T04:22:49.129" v="1108" actId="1076"/>
          <ac:picMkLst>
            <pc:docMk/>
            <pc:sldMk cId="1777326514" sldId="264"/>
            <ac:picMk id="9" creationId="{11044D51-25F7-46C5-AEAE-F566C8B09919}"/>
          </ac:picMkLst>
        </pc:picChg>
        <pc:picChg chg="add mod">
          <ac:chgData name="Ike Turner" userId="a921d65c71e4d35a" providerId="LiveId" clId="{E8E32294-AC4A-4207-ACBF-E6E44860303D}" dt="2022-04-04T04:22:53.029" v="1109" actId="14100"/>
          <ac:picMkLst>
            <pc:docMk/>
            <pc:sldMk cId="1777326514" sldId="264"/>
            <ac:picMk id="11" creationId="{A09A322B-3D04-4073-90DE-4C716EE30444}"/>
          </ac:picMkLst>
        </pc:picChg>
      </pc:sldChg>
      <pc:sldChg chg="modSp new mod">
        <pc:chgData name="Ike Turner" userId="a921d65c71e4d35a" providerId="LiveId" clId="{E8E32294-AC4A-4207-ACBF-E6E44860303D}" dt="2022-04-04T03:54:43.734" v="1081" actId="20577"/>
        <pc:sldMkLst>
          <pc:docMk/>
          <pc:sldMk cId="2416543268" sldId="265"/>
        </pc:sldMkLst>
        <pc:spChg chg="mod">
          <ac:chgData name="Ike Turner" userId="a921d65c71e4d35a" providerId="LiveId" clId="{E8E32294-AC4A-4207-ACBF-E6E44860303D}" dt="2022-04-04T01:28:25.964" v="235" actId="20577"/>
          <ac:spMkLst>
            <pc:docMk/>
            <pc:sldMk cId="2416543268" sldId="265"/>
            <ac:spMk id="2" creationId="{90F78359-F7DB-4753-9C2F-C35F1FD8F133}"/>
          </ac:spMkLst>
        </pc:spChg>
        <pc:spChg chg="mod">
          <ac:chgData name="Ike Turner" userId="a921d65c71e4d35a" providerId="LiveId" clId="{E8E32294-AC4A-4207-ACBF-E6E44860303D}" dt="2022-04-04T03:54:43.734" v="1081" actId="20577"/>
          <ac:spMkLst>
            <pc:docMk/>
            <pc:sldMk cId="2416543268" sldId="265"/>
            <ac:spMk id="3" creationId="{EA2ED26B-4F5A-4242-B191-7FCB20648BAD}"/>
          </ac:spMkLst>
        </pc:spChg>
      </pc:sldChg>
      <pc:sldChg chg="delSp modSp new mod">
        <pc:chgData name="Ike Turner" userId="a921d65c71e4d35a" providerId="LiveId" clId="{E8E32294-AC4A-4207-ACBF-E6E44860303D}" dt="2022-04-04T03:07:42.394" v="1022" actId="478"/>
        <pc:sldMkLst>
          <pc:docMk/>
          <pc:sldMk cId="277979667" sldId="266"/>
        </pc:sldMkLst>
        <pc:spChg chg="mod">
          <ac:chgData name="Ike Turner" userId="a921d65c71e4d35a" providerId="LiveId" clId="{E8E32294-AC4A-4207-ACBF-E6E44860303D}" dt="2022-04-04T02:33:17.431" v="852" actId="404"/>
          <ac:spMkLst>
            <pc:docMk/>
            <pc:sldMk cId="277979667" sldId="266"/>
            <ac:spMk id="2" creationId="{60311E16-15C5-46B5-A4C3-E8338F985CCF}"/>
          </ac:spMkLst>
        </pc:spChg>
        <pc:spChg chg="del mod">
          <ac:chgData name="Ike Turner" userId="a921d65c71e4d35a" providerId="LiveId" clId="{E8E32294-AC4A-4207-ACBF-E6E44860303D}" dt="2022-04-04T03:07:42.394" v="1022" actId="478"/>
          <ac:spMkLst>
            <pc:docMk/>
            <pc:sldMk cId="277979667" sldId="266"/>
            <ac:spMk id="3" creationId="{313BD213-3513-4997-A935-8C16A7A9701A}"/>
          </ac:spMkLst>
        </pc:spChg>
      </pc:sldChg>
      <pc:sldChg chg="modSp new mod">
        <pc:chgData name="Ike Turner" userId="a921d65c71e4d35a" providerId="LiveId" clId="{E8E32294-AC4A-4207-ACBF-E6E44860303D}" dt="2022-04-04T04:33:29.974" v="1597" actId="1076"/>
        <pc:sldMkLst>
          <pc:docMk/>
          <pc:sldMk cId="941336599" sldId="267"/>
        </pc:sldMkLst>
        <pc:spChg chg="mod">
          <ac:chgData name="Ike Turner" userId="a921d65c71e4d35a" providerId="LiveId" clId="{E8E32294-AC4A-4207-ACBF-E6E44860303D}" dt="2022-04-04T04:33:29.974" v="1597" actId="1076"/>
          <ac:spMkLst>
            <pc:docMk/>
            <pc:sldMk cId="941336599" sldId="267"/>
            <ac:spMk id="2" creationId="{D2CBAD0D-71ED-4659-9E8A-E343C1A8797D}"/>
          </ac:spMkLst>
        </pc:spChg>
        <pc:spChg chg="mod">
          <ac:chgData name="Ike Turner" userId="a921d65c71e4d35a" providerId="LiveId" clId="{E8E32294-AC4A-4207-ACBF-E6E44860303D}" dt="2022-04-04T04:33:22.876" v="1596" actId="1076"/>
          <ac:spMkLst>
            <pc:docMk/>
            <pc:sldMk cId="941336599" sldId="267"/>
            <ac:spMk id="3" creationId="{109405A5-4379-4843-BC01-541175B482AF}"/>
          </ac:spMkLst>
        </pc:spChg>
      </pc:sldChg>
      <pc:sldChg chg="addSp delSp modSp new mod">
        <pc:chgData name="Ike Turner" userId="a921d65c71e4d35a" providerId="LiveId" clId="{E8E32294-AC4A-4207-ACBF-E6E44860303D}" dt="2022-04-04T04:55:47.017" v="1732" actId="1076"/>
        <pc:sldMkLst>
          <pc:docMk/>
          <pc:sldMk cId="1513298387" sldId="268"/>
        </pc:sldMkLst>
        <pc:spChg chg="mod">
          <ac:chgData name="Ike Turner" userId="a921d65c71e4d35a" providerId="LiveId" clId="{E8E32294-AC4A-4207-ACBF-E6E44860303D}" dt="2022-04-04T04:55:22.560" v="1730" actId="26606"/>
          <ac:spMkLst>
            <pc:docMk/>
            <pc:sldMk cId="1513298387" sldId="268"/>
            <ac:spMk id="2" creationId="{D82E633A-FC4F-4039-AC05-F973A3BE1EA3}"/>
          </ac:spMkLst>
        </pc:spChg>
        <pc:spChg chg="del">
          <ac:chgData name="Ike Turner" userId="a921d65c71e4d35a" providerId="LiveId" clId="{E8E32294-AC4A-4207-ACBF-E6E44860303D}" dt="2022-04-04T04:55:19.020" v="1726" actId="931"/>
          <ac:spMkLst>
            <pc:docMk/>
            <pc:sldMk cId="1513298387" sldId="268"/>
            <ac:spMk id="3" creationId="{F9A5DA80-CF76-4024-A92E-3B551EC90B26}"/>
          </ac:spMkLst>
        </pc:spChg>
        <pc:picChg chg="add mod">
          <ac:chgData name="Ike Turner" userId="a921d65c71e4d35a" providerId="LiveId" clId="{E8E32294-AC4A-4207-ACBF-E6E44860303D}" dt="2022-04-04T04:55:47.017" v="1732" actId="1076"/>
          <ac:picMkLst>
            <pc:docMk/>
            <pc:sldMk cId="1513298387" sldId="268"/>
            <ac:picMk id="5" creationId="{5B2C83EB-8911-4D9A-AD87-68A55425D314}"/>
          </ac:picMkLst>
        </pc:picChg>
      </pc:sldChg>
    </pc:docChg>
  </pc:docChgLst>
</pc:chgInfo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B18662-3CCC-420A-9603-6CB88DAB71A1}" type="datetimeFigureOut">
              <a:rPr lang="en-US" smtClean="0"/>
              <a:t>4/3/2022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32DDC-86AC-47C3-9A60-6EB62BE5B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811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32DDC-86AC-47C3-9A60-6EB62BE5B04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59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Based off open-source 3D motion capture data for overarm throwing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32DDC-86AC-47C3-9A60-6EB62BE5B0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35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of an angle being calculated using arctan2</a:t>
            </a:r>
          </a:p>
          <a:p>
            <a:r>
              <a:rPr lang="en-US" dirty="0"/>
              <a:t>Picture of our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B32DDC-86AC-47C3-9A60-6EB62BE5B04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541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1447800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 b="1" ker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28956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sz="2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8134FC5-AC40-40E7-B127-DE6D2C19E6A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4600" y="4482049"/>
            <a:ext cx="4241426" cy="155279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ker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482684-3E19-4047-A916-BCDA677109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b="1" ker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12ABAB-EE1A-4B8D-A77A-27EB0FDAB8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ker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kern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2CCC4E-2EED-4E2B-B6E0-39AAFF7F1ED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b="1" ker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BFE238-80CA-493A-A607-00F8ED31B8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ker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2836F1-E1D0-4654-B37B-0B89641BFE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b="1" ker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C5B1CC-486D-47F1-BA5D-EE5EB59B34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ker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3CA1E7-0D5D-4C3B-A032-67A0C96024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41AE1B-AB52-465D-B0EC-5EE579E63F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b="1" ker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C238FB-6C01-40F9-B2F2-548E12ACC2F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b="1" ker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DDE157-BA68-4A56-B5A5-62C4C5065F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592A8A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b="1" kern="0">
                <a:latin typeface="Museo Slab 700" charset="0"/>
                <a:ea typeface="Museo Slab 700" charset="0"/>
                <a:cs typeface="Museo Slab 700" charset="0"/>
              </a:rPr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/>
            </a:lvl1pPr>
          </a:lstStyle>
          <a:p>
            <a:pPr>
              <a:defRPr/>
            </a:pPr>
            <a:fld id="{74E9FC09-72D6-4106-AB3C-0B9FB96EE01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244995" y="5270917"/>
            <a:ext cx="2475143" cy="90615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/>
      <p:bldP spid="1027" grpId="0" build="p">
        <p:tmplLst>
          <p:tmpl lvl="1">
            <p:tnLst>
              <p:par>
                <p:cTn presetID="44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0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44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0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44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0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4">
            <p:tnLst>
              <p:par>
                <p:cTn presetID="44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0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5">
            <p:tnLst>
              <p:par>
                <p:cTn presetID="44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0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 b="0" i="0">
          <a:solidFill>
            <a:srgbClr val="FFCC00"/>
          </a:solidFill>
          <a:latin typeface="Avenir Next Medium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>
          <a:solidFill>
            <a:srgbClr val="FFCC00"/>
          </a:solidFill>
          <a:latin typeface="Gotham-Bold" pitchFamily="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b="0" i="0">
          <a:solidFill>
            <a:schemeClr val="tx1"/>
          </a:solidFill>
          <a:latin typeface="Avenir Next Regular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b="0" i="0">
          <a:solidFill>
            <a:schemeClr val="tx1"/>
          </a:solidFill>
          <a:latin typeface="Avenir Next Regular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b="0" i="0">
          <a:solidFill>
            <a:schemeClr val="tx1"/>
          </a:solidFill>
          <a:latin typeface="Avenir Next Regular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b="0" i="0">
          <a:solidFill>
            <a:schemeClr val="tx1"/>
          </a:solidFill>
          <a:latin typeface="Avenir Next Regular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b="0" i="0">
          <a:solidFill>
            <a:schemeClr val="tx1"/>
          </a:solidFill>
          <a:latin typeface="Avenir Next Regular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gradFill rotWithShape="0">
          <a:gsLst>
            <a:gs pos="0">
              <a:srgbClr val="592A8A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95400"/>
            <a:ext cx="7772400" cy="1470025"/>
          </a:xfrm>
        </p:spPr>
        <p:txBody>
          <a:bodyPr/>
          <a:lstStyle/>
          <a:p>
            <a:pPr eaLnBrk="1" hangingPunct="1"/>
            <a:r>
              <a:rPr lang="en-US" b="1" dirty="0">
                <a:latin typeface="Museo Slab 700" charset="0"/>
                <a:ea typeface="Museo Slab 700" charset="0"/>
                <a:cs typeface="Museo Slab 700" charset="0"/>
              </a:rPr>
              <a:t>Python Script for Overarm Motion Analysis Using 3D Motion Capture Data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971800"/>
            <a:ext cx="6400800" cy="1752600"/>
          </a:xfrm>
        </p:spPr>
        <p:txBody>
          <a:bodyPr/>
          <a:lstStyle/>
          <a:p>
            <a:pPr eaLnBrk="1" hangingPunct="1"/>
            <a:r>
              <a:rPr lang="en-US" sz="2400" dirty="0">
                <a:latin typeface="Avenir Next" charset="0"/>
                <a:ea typeface="Avenir Next" charset="0"/>
                <a:cs typeface="Avenir Next" charset="0"/>
              </a:rPr>
              <a:t>By Isiah Turner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E4CFA-A718-4E71-AC3B-EBD0C3CEF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Methodology: Comparison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5BE93-7D66-4D93-A83C-99E2B4180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3598490" cy="4525963"/>
          </a:xfrm>
        </p:spPr>
        <p:txBody>
          <a:bodyPr/>
          <a:lstStyle/>
          <a:p>
            <a:r>
              <a:rPr lang="en-US" sz="2400" dirty="0"/>
              <a:t>Purpose: </a:t>
            </a:r>
          </a:p>
          <a:p>
            <a:pPr lvl="1"/>
            <a:r>
              <a:rPr lang="en-US" sz="2400" dirty="0"/>
              <a:t>compares the visualizations between subjects for easier comparison</a:t>
            </a:r>
          </a:p>
          <a:p>
            <a:pPr lvl="1"/>
            <a:r>
              <a:rPr lang="en-US" sz="2400" dirty="0"/>
              <a:t>Produce reports</a:t>
            </a:r>
            <a:br>
              <a:rPr lang="en-US" sz="2000" dirty="0"/>
            </a:br>
            <a:endParaRPr lang="en-US" sz="2000" dirty="0"/>
          </a:p>
          <a:p>
            <a:r>
              <a:rPr lang="en-US" sz="2400" dirty="0"/>
              <a:t> Inputs:</a:t>
            </a:r>
          </a:p>
          <a:p>
            <a:pPr lvl="1"/>
            <a:r>
              <a:rPr lang="en-US" sz="2400" dirty="0"/>
              <a:t>Any number of Pandas </a:t>
            </a:r>
            <a:r>
              <a:rPr lang="en-US" sz="2400" dirty="0" err="1"/>
              <a:t>dataframes</a:t>
            </a:r>
            <a:endParaRPr lang="en-US" sz="2400" dirty="0"/>
          </a:p>
        </p:txBody>
      </p:sp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11044D51-25F7-46C5-AEAE-F566C8B09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890" y="1157748"/>
            <a:ext cx="4326308" cy="2163154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A09A322B-3D04-4073-90DE-4C716EE304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890" y="3320902"/>
            <a:ext cx="4326308" cy="208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2651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633A-FC4F-4039-AC05-F973A3BE1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wrap="square" anchor="ctr">
            <a:normAutofit/>
          </a:bodyPr>
          <a:lstStyle/>
          <a:p>
            <a:r>
              <a:rPr lang="en-US" dirty="0" err="1"/>
              <a:t>Methology</a:t>
            </a:r>
            <a:r>
              <a:rPr lang="en-US" dirty="0"/>
              <a:t>: Comparison Functions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5B2C83EB-8911-4D9A-AD87-68A55425D3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871" y="1568124"/>
            <a:ext cx="5832257" cy="3721752"/>
          </a:xfrm>
          <a:noFill/>
        </p:spPr>
      </p:pic>
    </p:spTree>
    <p:extLst>
      <p:ext uri="{BB962C8B-B14F-4D97-AF65-F5344CB8AC3E}">
        <p14:creationId xmlns:p14="http://schemas.microsoft.com/office/powerpoint/2010/main" val="151329838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78359-F7DB-4753-9C2F-C35F1FD8F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 Remarks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ED26B-4F5A-4242-B191-7FCB20648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Script is currently able to import, analyze and visualize motion capture data of the upper extremity as well as force plate data.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What’s next?</a:t>
            </a:r>
            <a:br>
              <a:rPr lang="en-US" dirty="0"/>
            </a:br>
            <a:endParaRPr lang="en-US" dirty="0"/>
          </a:p>
          <a:p>
            <a:r>
              <a:rPr lang="en-US" dirty="0"/>
              <a:t>Targeted audience</a:t>
            </a:r>
          </a:p>
        </p:txBody>
      </p:sp>
    </p:spTree>
    <p:extLst>
      <p:ext uri="{BB962C8B-B14F-4D97-AF65-F5344CB8AC3E}">
        <p14:creationId xmlns:p14="http://schemas.microsoft.com/office/powerpoint/2010/main" val="241654326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11E16-15C5-46B5-A4C3-E8338F985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747962"/>
            <a:ext cx="7772400" cy="1362075"/>
          </a:xfrm>
        </p:spPr>
        <p:txBody>
          <a:bodyPr/>
          <a:lstStyle/>
          <a:p>
            <a:pPr algn="ctr"/>
            <a:r>
              <a:rPr lang="en-US" sz="54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797966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BAD0D-71ED-4659-9E8A-E343C1A87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2737"/>
            <a:ext cx="8229600" cy="11430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405A5-4379-4843-BC01-541175B48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452" y="1447800"/>
            <a:ext cx="9220200" cy="4525963"/>
          </a:xfrm>
        </p:spPr>
        <p:txBody>
          <a:bodyPr/>
          <a:lstStyle/>
          <a:p>
            <a:r>
              <a:rPr lang="en-US" sz="2800" dirty="0"/>
              <a:t>Motion Capture</a:t>
            </a:r>
          </a:p>
          <a:p>
            <a:pPr lvl="1"/>
            <a:r>
              <a:rPr lang="en-US" sz="2400" dirty="0"/>
              <a:t>Motion capture within biomechanics research</a:t>
            </a:r>
          </a:p>
          <a:p>
            <a:pPr lvl="1"/>
            <a:r>
              <a:rPr lang="en-US" sz="2400" dirty="0"/>
              <a:t>The open-source community for analyzing motion capture data</a:t>
            </a:r>
          </a:p>
          <a:p>
            <a:pPr lvl="1"/>
            <a:r>
              <a:rPr lang="en-US" sz="2400" dirty="0"/>
              <a:t>The limitations with the open-source community</a:t>
            </a:r>
            <a:br>
              <a:rPr lang="en-US" sz="2400" dirty="0"/>
            </a:br>
            <a:endParaRPr lang="en-US" sz="2400" dirty="0"/>
          </a:p>
          <a:p>
            <a:r>
              <a:rPr lang="en-US" sz="2800" dirty="0"/>
              <a:t>Methodology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Closing Remarks</a:t>
            </a:r>
          </a:p>
        </p:txBody>
      </p:sp>
    </p:spTree>
    <p:extLst>
      <p:ext uri="{BB962C8B-B14F-4D97-AF65-F5344CB8AC3E}">
        <p14:creationId xmlns:p14="http://schemas.microsoft.com/office/powerpoint/2010/main" val="9413365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useo Slab 700" charset="0"/>
                <a:ea typeface="Museo Slab 700" charset="0"/>
                <a:cs typeface="Museo Slab 700" charset="0"/>
              </a:rPr>
              <a:t>What is Motion Capture?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417638"/>
            <a:ext cx="8229600" cy="2637731"/>
          </a:xfrm>
        </p:spPr>
        <p:txBody>
          <a:bodyPr/>
          <a:lstStyle/>
          <a:p>
            <a:pPr eaLnBrk="1" hangingPunct="1"/>
            <a:r>
              <a:rPr lang="en-US" sz="2400" dirty="0">
                <a:latin typeface="Avenir Next Medium" charset="0"/>
                <a:ea typeface="Avenir Next Medium" charset="0"/>
                <a:cs typeface="Avenir Next Medium" charset="0"/>
              </a:rPr>
              <a:t>History</a:t>
            </a:r>
          </a:p>
          <a:p>
            <a:pPr lvl="1"/>
            <a:r>
              <a:rPr lang="en-US" sz="2000" dirty="0">
                <a:latin typeface="Avenir Next Medium" charset="0"/>
                <a:ea typeface="Avenir Next Medium" charset="0"/>
                <a:cs typeface="Avenir Next Medium" charset="0"/>
              </a:rPr>
              <a:t>Motion capture can be tracked to as early as 1882</a:t>
            </a:r>
            <a:br>
              <a:rPr lang="en-US" sz="2000" dirty="0">
                <a:latin typeface="Avenir Next Medium" charset="0"/>
                <a:ea typeface="Avenir Next Medium" charset="0"/>
                <a:cs typeface="Avenir Next Medium" charset="0"/>
              </a:rPr>
            </a:br>
            <a:endParaRPr lang="en-US" sz="2000" dirty="0">
              <a:latin typeface="Avenir Next Medium" charset="0"/>
              <a:ea typeface="Avenir Next Medium" charset="0"/>
              <a:cs typeface="Avenir Next Medium" charset="0"/>
            </a:endParaRPr>
          </a:p>
          <a:p>
            <a:pPr eaLnBrk="1" hangingPunct="1"/>
            <a:r>
              <a:rPr lang="en-US" sz="2400" dirty="0">
                <a:latin typeface="Avenir Next Medium" charset="0"/>
                <a:ea typeface="Avenir Next Medium" charset="0"/>
                <a:cs typeface="Avenir Next Medium" charset="0"/>
              </a:rPr>
              <a:t>Evolution of Motion Capture</a:t>
            </a:r>
          </a:p>
          <a:p>
            <a:pPr lvl="1"/>
            <a:r>
              <a:rPr lang="en-US" sz="2000" dirty="0">
                <a:latin typeface="Avenir Next Medium" charset="0"/>
                <a:ea typeface="Avenir Next Medium" charset="0"/>
                <a:cs typeface="Avenir Next Medium" charset="0"/>
              </a:rPr>
              <a:t>Movies</a:t>
            </a:r>
          </a:p>
          <a:p>
            <a:pPr lvl="1"/>
            <a:r>
              <a:rPr lang="en-US" sz="2000" dirty="0">
                <a:latin typeface="Avenir Next Medium" charset="0"/>
                <a:ea typeface="Avenir Next Medium" charset="0"/>
                <a:cs typeface="Avenir Next Medium" charset="0"/>
              </a:rPr>
              <a:t>Video Games</a:t>
            </a:r>
          </a:p>
          <a:p>
            <a:pPr lvl="1"/>
            <a:r>
              <a:rPr lang="en-US" sz="2000" dirty="0">
                <a:latin typeface="Avenir Next Medium" charset="0"/>
                <a:ea typeface="Avenir Next Medium" charset="0"/>
                <a:cs typeface="Avenir Next Medium" charset="0"/>
              </a:rPr>
              <a:t>Research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5FBB62-D9F8-432D-831E-46314CB49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477" y="2340966"/>
            <a:ext cx="4289621" cy="22844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97B08F-F2B1-4328-87EF-7408AA71C071}"/>
              </a:ext>
            </a:extLst>
          </p:cNvPr>
          <p:cNvSpPr txBox="1"/>
          <p:nvPr/>
        </p:nvSpPr>
        <p:spPr>
          <a:xfrm>
            <a:off x="4511477" y="4625412"/>
            <a:ext cx="463252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(“How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Markerless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Motion Capture Analysis Is Changing Musculoskeletal Recovery, Performance and Health | Kinetic Labs,” n.d.)</a:t>
            </a:r>
            <a:endParaRPr lang="en-US" sz="14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3422-F407-4C98-9D0C-5F5AE4929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Analyzing 3D Motion Capture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C40EB-B911-4A18-BA8E-948998FC9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Biomechanics Measurements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Open-Source Analysis Tools</a:t>
            </a:r>
          </a:p>
          <a:p>
            <a:pPr lvl="1"/>
            <a:r>
              <a:rPr lang="en-US" sz="2000" dirty="0"/>
              <a:t>Biomechanical </a:t>
            </a:r>
            <a:r>
              <a:rPr lang="en-US" sz="2000" dirty="0" err="1"/>
              <a:t>ToolKit</a:t>
            </a:r>
            <a:endParaRPr lang="en-US" sz="2000" dirty="0"/>
          </a:p>
          <a:p>
            <a:pPr lvl="1"/>
            <a:r>
              <a:rPr lang="en-US" sz="2000" dirty="0" err="1"/>
              <a:t>BiomechZoo</a:t>
            </a:r>
            <a:endParaRPr lang="en-US" sz="2000" dirty="0"/>
          </a:p>
          <a:p>
            <a:pPr lvl="1"/>
            <a:r>
              <a:rPr lang="en-US" sz="2000" dirty="0"/>
              <a:t>Clinical Movement Analysis Society</a:t>
            </a:r>
            <a:br>
              <a:rPr lang="en-US" sz="2000" dirty="0"/>
            </a:br>
            <a:endParaRPr lang="en-US" sz="2000" dirty="0"/>
          </a:p>
          <a:p>
            <a:r>
              <a:rPr lang="en-US" sz="2400" dirty="0"/>
              <a:t>Upper Extremity versus Lower Extremity Analysis</a:t>
            </a:r>
          </a:p>
          <a:p>
            <a:pPr lvl="1"/>
            <a:r>
              <a:rPr lang="en-US" sz="2000" dirty="0"/>
              <a:t>Lower body dominant</a:t>
            </a:r>
          </a:p>
          <a:p>
            <a:pPr lvl="1"/>
            <a:r>
              <a:rPr lang="en-US" sz="2000" dirty="0"/>
              <a:t>Knee vs Shoulder</a:t>
            </a:r>
          </a:p>
          <a:p>
            <a:pPr lvl="1"/>
            <a:r>
              <a:rPr lang="en-US" sz="2000" dirty="0"/>
              <a:t>Pay wall</a:t>
            </a:r>
          </a:p>
        </p:txBody>
      </p:sp>
    </p:spTree>
    <p:extLst>
      <p:ext uri="{BB962C8B-B14F-4D97-AF65-F5344CB8AC3E}">
        <p14:creationId xmlns:p14="http://schemas.microsoft.com/office/powerpoint/2010/main" val="304272651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FC57-1DB1-4444-8277-888347998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the Python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45E65-0082-40B6-9B1A-E9617CF00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open-source suite capable of analyzing the upper extremity’s 3D kinematics</a:t>
            </a:r>
            <a:br>
              <a:rPr lang="en-US" dirty="0"/>
            </a:br>
            <a:endParaRPr lang="en-US" dirty="0"/>
          </a:p>
          <a:p>
            <a:r>
              <a:rPr lang="en-US" dirty="0"/>
              <a:t>Designed with a flexibility that allows analysis for various purposes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45275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B1FB5-F2C7-4D05-818D-3C45961AB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Methodology: Import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0AED9-CE9A-45A9-9B05-D13F80513D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 wrap="square" anchor="t">
            <a:normAutofit/>
          </a:bodyPr>
          <a:lstStyle/>
          <a:p>
            <a:r>
              <a:rPr lang="en-US" sz="2400" dirty="0"/>
              <a:t>Purpose: </a:t>
            </a:r>
          </a:p>
          <a:p>
            <a:pPr lvl="1"/>
            <a:r>
              <a:rPr lang="en-US" dirty="0"/>
              <a:t>Imports a folder’s .csv files that contain the motion capture data in C3D format</a:t>
            </a:r>
            <a:br>
              <a:rPr lang="en-US" dirty="0"/>
            </a:br>
            <a:endParaRPr lang="en-US" dirty="0"/>
          </a:p>
          <a:p>
            <a:r>
              <a:rPr lang="en-US" sz="2400" dirty="0"/>
              <a:t>Data Handling </a:t>
            </a:r>
          </a:p>
          <a:p>
            <a:pPr lvl="1"/>
            <a:r>
              <a:rPr lang="en-US" dirty="0"/>
              <a:t>Utilizes the Pandas module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0D29472-F75F-4FCF-B192-BC2929E2B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111" y="1712240"/>
            <a:ext cx="3177689" cy="34335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123081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47439-F243-49F9-9A0F-2F3C8CD74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Methodology: </a:t>
            </a:r>
            <a:r>
              <a:rPr lang="en-US" dirty="0" err="1"/>
              <a:t>graphSegment</a:t>
            </a:r>
            <a:r>
              <a:rPr lang="en-US" dirty="0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5DC86-DF0E-4B80-8FEB-4AAC0451B9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 wrap="square" anchor="t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Purpose: 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Visualizes a segment’s movement over time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Utilizes Matplotlib module</a:t>
            </a:r>
            <a:br>
              <a:rPr lang="en-US" dirty="0"/>
            </a:br>
            <a:endParaRPr lang="en-US" dirty="0"/>
          </a:p>
          <a:p>
            <a:pPr>
              <a:lnSpc>
                <a:spcPct val="90000"/>
              </a:lnSpc>
            </a:pPr>
            <a:r>
              <a:rPr lang="en-US" sz="2400" dirty="0"/>
              <a:t>Inputs: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Pandas </a:t>
            </a:r>
            <a:r>
              <a:rPr lang="en-US" dirty="0" err="1"/>
              <a:t>Dataframe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4 Columns (coordinates for 2 points)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Start frame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End frame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49D4755A-2770-4003-8162-8943823E1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057400"/>
            <a:ext cx="4038600" cy="302894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0711624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ED088-CBED-4C79-BC8C-9142B97F6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dirty="0"/>
              <a:t>Methodology: </a:t>
            </a:r>
            <a:r>
              <a:rPr lang="en-US" sz="3700" dirty="0" err="1"/>
              <a:t>sagittalJointAngle</a:t>
            </a:r>
            <a:r>
              <a:rPr lang="en-US" sz="3700" dirty="0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B2C3D-D083-4D03-A793-6474AE019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Purpose: 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Calculates and visualizes the angle for a joint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Utilizes Matplotlib and </a:t>
            </a:r>
            <a:r>
              <a:rPr lang="en-US" dirty="0" err="1"/>
              <a:t>Numpy</a:t>
            </a:r>
            <a:r>
              <a:rPr lang="en-US" dirty="0"/>
              <a:t> modules</a:t>
            </a:r>
            <a:br>
              <a:rPr lang="en-US" dirty="0"/>
            </a:br>
            <a:endParaRPr lang="en-US" dirty="0"/>
          </a:p>
          <a:p>
            <a:pPr>
              <a:lnSpc>
                <a:spcPct val="90000"/>
              </a:lnSpc>
            </a:pPr>
            <a:r>
              <a:rPr lang="en-US" sz="2400" dirty="0"/>
              <a:t>Inputs: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Pandas </a:t>
            </a:r>
            <a:r>
              <a:rPr lang="en-US" dirty="0" err="1"/>
              <a:t>Dataframe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8 Columns (coordinates for 4 points)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1">
              <a:lnSpc>
                <a:spcPct val="90000"/>
              </a:lnSpc>
            </a:pPr>
            <a:endParaRPr lang="en-US" dirty="0"/>
          </a:p>
        </p:txBody>
      </p:sp>
      <p:pic>
        <p:nvPicPr>
          <p:cNvPr id="7" name="Picture 6" descr="Chart, line chart, histogram&#10;&#10;Description automatically generated">
            <a:extLst>
              <a:ext uri="{FF2B5EF4-FFF2-40B4-BE49-F238E27FC236}">
                <a16:creationId xmlns:a16="http://schemas.microsoft.com/office/drawing/2014/main" id="{EA867C09-3006-4DF7-9EFC-60D6279808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2" y="1766459"/>
            <a:ext cx="4232596" cy="33250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4912787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A0FCA-5CA4-4843-BED2-8178C791D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wrap="square" anchor="ctr">
            <a:normAutofit/>
          </a:bodyPr>
          <a:lstStyle/>
          <a:p>
            <a:r>
              <a:rPr lang="en-US" sz="3700"/>
              <a:t>Methodology: </a:t>
            </a:r>
            <a:r>
              <a:rPr lang="en-US" sz="3700" err="1"/>
              <a:t>visualizingForces</a:t>
            </a:r>
            <a:r>
              <a:rPr lang="en-US" sz="3700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520C1-617E-430F-89CC-D59B2BDF27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3581400"/>
          </a:xfrm>
        </p:spPr>
        <p:txBody>
          <a:bodyPr wrap="square" anchor="t">
            <a:noAutofit/>
          </a:bodyPr>
          <a:lstStyle/>
          <a:p>
            <a:r>
              <a:rPr lang="en-US" sz="2400" dirty="0"/>
              <a:t>Purpose: </a:t>
            </a:r>
          </a:p>
          <a:p>
            <a:pPr lvl="1"/>
            <a:r>
              <a:rPr lang="en-US" dirty="0"/>
              <a:t>Visualizes the forces of two force plates</a:t>
            </a:r>
          </a:p>
          <a:p>
            <a:pPr lvl="1"/>
            <a:r>
              <a:rPr lang="en-US" dirty="0"/>
              <a:t>Utilizes Matplotlib</a:t>
            </a:r>
            <a:br>
              <a:rPr lang="en-US" dirty="0"/>
            </a:br>
            <a:endParaRPr lang="en-US" dirty="0"/>
          </a:p>
          <a:p>
            <a:r>
              <a:rPr lang="en-US" sz="2400" dirty="0"/>
              <a:t>Inputs:</a:t>
            </a:r>
          </a:p>
          <a:p>
            <a:pPr lvl="1"/>
            <a:r>
              <a:rPr lang="en-US" dirty="0"/>
              <a:t>Pandas </a:t>
            </a:r>
            <a:r>
              <a:rPr lang="en-US" dirty="0" err="1"/>
              <a:t>Dataframe</a:t>
            </a:r>
            <a:endParaRPr lang="en-US" dirty="0"/>
          </a:p>
          <a:p>
            <a:pPr lvl="1"/>
            <a:r>
              <a:rPr lang="en-US" dirty="0"/>
              <a:t>Title Name</a:t>
            </a:r>
            <a:br>
              <a:rPr lang="en-US" dirty="0"/>
            </a:br>
            <a:endParaRPr lang="en-US" dirty="0"/>
          </a:p>
          <a:p>
            <a:endParaRPr lang="en-US" sz="2400" dirty="0"/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B4ACA80B-2643-4A99-A263-B5A8CA0CA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052" y="2229842"/>
            <a:ext cx="4564064" cy="239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04710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ECU Purple1">
  <a:themeElements>
    <a:clrScheme name="ECU Purple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CU Purple1">
      <a:majorFont>
        <a:latin typeface="Gotham-Bold"/>
        <a:ea typeface=""/>
        <a:cs typeface=""/>
      </a:majorFont>
      <a:minorFont>
        <a:latin typeface="Gotham-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CU Purple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U Purple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U Purple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U Purple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U Purple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U Purple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U Purple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1" id="{95BBFC42-3E93-B443-9D69-C564CC5C49FB}" vid="{B4755E3D-9C84-D74E-B8CE-B77C6588C61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Powerpointtemplate_ECU-purple</Template>
  <TotalTime>434</TotalTime>
  <Words>354</Words>
  <Application>Microsoft Office PowerPoint</Application>
  <PresentationFormat>On-screen Show (4:3)</PresentationFormat>
  <Paragraphs>76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Avenir Next</vt:lpstr>
      <vt:lpstr>Avenir Next Medium</vt:lpstr>
      <vt:lpstr>Avenir Next Regular</vt:lpstr>
      <vt:lpstr>Calibri</vt:lpstr>
      <vt:lpstr>Gotham-Bold</vt:lpstr>
      <vt:lpstr>Museo Slab 700</vt:lpstr>
      <vt:lpstr>Times New Roman</vt:lpstr>
      <vt:lpstr>ECU Purple1</vt:lpstr>
      <vt:lpstr>Python Script for Overarm Motion Analysis Using 3D Motion Capture Data</vt:lpstr>
      <vt:lpstr>Summary</vt:lpstr>
      <vt:lpstr>What is Motion Capture?</vt:lpstr>
      <vt:lpstr>Analyzing 3D Motion Capture Data</vt:lpstr>
      <vt:lpstr>Purpose of the Python Script</vt:lpstr>
      <vt:lpstr>Methodology: Import Function</vt:lpstr>
      <vt:lpstr>Methodology: graphSegment Function</vt:lpstr>
      <vt:lpstr>Methodology: sagittalJointAngle Function</vt:lpstr>
      <vt:lpstr>Methodology: visualizingForces Function</vt:lpstr>
      <vt:lpstr>Methodology: Comparison Functions</vt:lpstr>
      <vt:lpstr>Methology: Comparison Functions</vt:lpstr>
      <vt:lpstr>Closing Remarks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Webb, Brandon</dc:creator>
  <cp:lastModifiedBy>Ike Turner</cp:lastModifiedBy>
  <cp:revision>2</cp:revision>
  <dcterms:created xsi:type="dcterms:W3CDTF">2017-09-21T17:48:24Z</dcterms:created>
  <dcterms:modified xsi:type="dcterms:W3CDTF">2022-04-04T06:47:08Z</dcterms:modified>
</cp:coreProperties>
</file>

<file path=docProps/thumbnail.jpeg>
</file>